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3"/>
  </p:notesMasterIdLst>
  <p:sldIdLst>
    <p:sldId id="261" r:id="rId2"/>
    <p:sldId id="262" r:id="rId3"/>
    <p:sldId id="266" r:id="rId4"/>
    <p:sldId id="264" r:id="rId5"/>
    <p:sldId id="267" r:id="rId6"/>
    <p:sldId id="268" r:id="rId7"/>
    <p:sldId id="269" r:id="rId8"/>
    <p:sldId id="270" r:id="rId9"/>
    <p:sldId id="271" r:id="rId10"/>
    <p:sldId id="272" r:id="rId11"/>
    <p:sldId id="258" r:id="rId1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3A00"/>
    <a:srgbClr val="5EEC3C"/>
    <a:srgbClr val="990099"/>
    <a:srgbClr val="CC0099"/>
    <a:srgbClr val="FE9202"/>
    <a:srgbClr val="007033"/>
    <a:srgbClr val="6C1A00"/>
    <a:srgbClr val="00AACC"/>
    <a:srgbClr val="003296"/>
    <a:srgbClr val="E39A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48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966" y="3182570"/>
            <a:ext cx="8246070" cy="916230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870" y="4098800"/>
            <a:ext cx="8231372" cy="610821"/>
          </a:xfrm>
        </p:spPr>
        <p:txBody>
          <a:bodyPr>
            <a:normAutofit/>
          </a:bodyPr>
          <a:lstStyle>
            <a:lvl1pPr marL="0" indent="0" algn="ctr">
              <a:buNone/>
              <a:defRPr sz="2800" b="0" i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891995"/>
            <a:ext cx="8246070" cy="610821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502815"/>
            <a:ext cx="8246070" cy="3359507"/>
          </a:xfrm>
        </p:spPr>
        <p:txBody>
          <a:bodyPr/>
          <a:lstStyle>
            <a:lvl1pPr algn="ctr">
              <a:defRPr sz="280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tx1"/>
                </a:solidFill>
              </a:defRPr>
            </a:lvl2pPr>
            <a:lvl3pPr algn="ctr">
              <a:defRPr>
                <a:solidFill>
                  <a:schemeClr val="tx1"/>
                </a:solidFill>
              </a:defRPr>
            </a:lvl3pPr>
            <a:lvl4pPr algn="ctr">
              <a:defRPr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9539" y="433880"/>
            <a:ext cx="5955495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9539" y="1044700"/>
            <a:ext cx="5955495" cy="3511061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891995"/>
            <a:ext cx="8093365" cy="61082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808225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280622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808225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280622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altLang="zh-CN" dirty="0"/>
              <a:t>tudy mates matching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Dream Explorers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728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3B7B09-C1E3-414B-89A9-1A6E601C9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8219F49D-20B5-4D8A-A38A-37B70C6BF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5" y="1502815"/>
            <a:ext cx="2510596" cy="3359150"/>
          </a:xfr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BA73700-CD10-40B6-9370-E4B7D0F494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115" y="1362048"/>
            <a:ext cx="2759257" cy="364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26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266340"/>
            <a:ext cx="8093365" cy="610820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CN" sz="1800" dirty="0"/>
              <a:t>Many college students are alone studying, they want to find study mates.</a:t>
            </a:r>
          </a:p>
          <a:p>
            <a:pPr algn="l"/>
            <a:r>
              <a:rPr lang="en-US" altLang="zh-CN" sz="1800" dirty="0"/>
              <a:t>It’s quite hard for us to find study mates that have the same study goal.</a:t>
            </a:r>
          </a:p>
          <a:p>
            <a:pPr algn="l"/>
            <a:r>
              <a:rPr lang="en-US" altLang="zh-CN" sz="1800" dirty="0"/>
              <a:t>Be useful for students who want to find study mates that share the same study goal.</a:t>
            </a:r>
          </a:p>
          <a:p>
            <a:pPr algn="l"/>
            <a:r>
              <a:rPr lang="en-US" altLang="zh-CN" sz="1800" dirty="0"/>
              <a:t>Use matching algorithm to help users find their best study mates.</a:t>
            </a:r>
            <a:endParaRPr lang="zh-CN" altLang="zh-CN" sz="18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9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C98E1-BA68-4DB4-8DE6-38403B4E4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433880"/>
            <a:ext cx="8246070" cy="610821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solidFill>
                  <a:schemeClr val="tx1"/>
                </a:solidFill>
              </a:rPr>
              <a:t>Framework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11D510E-1E7A-422D-9852-310D11604F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785" y="1197405"/>
            <a:ext cx="6213129" cy="3512215"/>
          </a:xfrm>
        </p:spPr>
      </p:pic>
    </p:spTree>
    <p:extLst>
      <p:ext uri="{BB962C8B-B14F-4D97-AF65-F5344CB8AC3E}">
        <p14:creationId xmlns:p14="http://schemas.microsoft.com/office/powerpoint/2010/main" val="2796860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Tech Stack</a:t>
            </a:r>
            <a:endParaRPr lang="zh-CN" altLang="zh-C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CN" sz="1800" dirty="0"/>
              <a:t>Back-end: Lambda Function, Cognito, DynamoDB, SNS, S3, CloudWatch</a:t>
            </a:r>
          </a:p>
          <a:p>
            <a:pPr marL="0" indent="0" algn="l">
              <a:buNone/>
            </a:pPr>
            <a:r>
              <a:rPr lang="en-US" altLang="zh-CN" sz="1800" dirty="0"/>
              <a:t>Front-end: ReactJS + SCSS</a:t>
            </a:r>
          </a:p>
          <a:p>
            <a:pPr marL="0" indent="0" algn="l">
              <a:buNone/>
            </a:pPr>
            <a:r>
              <a:rPr lang="en-US" altLang="zh-CN" sz="1800" dirty="0"/>
              <a:t>API: matching, rating</a:t>
            </a:r>
          </a:p>
        </p:txBody>
      </p:sp>
    </p:spTree>
    <p:extLst>
      <p:ext uri="{BB962C8B-B14F-4D97-AF65-F5344CB8AC3E}">
        <p14:creationId xmlns:p14="http://schemas.microsoft.com/office/powerpoint/2010/main" val="2502883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1A54B1D-5A1E-47AA-A993-96FFBCFAB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61" y="1197405"/>
            <a:ext cx="6364111" cy="305409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85D1E7B-C903-42E3-987A-7D0D283A1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900" y="1655520"/>
            <a:ext cx="6726259" cy="322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327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AE8F33-B016-4B0B-AF51-711E9C459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D3594562-DFDA-4303-8646-A2B2EB5B31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258" y="891995"/>
            <a:ext cx="7954391" cy="381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0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7B546A-F1F1-4E6C-A859-3E7039EE3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0DB2342-5330-4EA3-BB5A-2E8FA4D02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965" y="891995"/>
            <a:ext cx="7955531" cy="381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124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5CDA32-05AB-4739-9DED-E13BC051F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BAC7B4B-10C1-4E65-9CCC-16F6C7BA4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CD459A1-6D21-49B1-9849-448FBA424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7674"/>
            <a:ext cx="9144000" cy="438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242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49AEA4-8BC0-4DD3-A78C-6D8A7CB54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4A81E98-4D6B-4B10-A1C6-0104F2E5EF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0825"/>
            <a:ext cx="8761268" cy="3461849"/>
          </a:xfrm>
        </p:spPr>
      </p:pic>
    </p:spTree>
    <p:extLst>
      <p:ext uri="{BB962C8B-B14F-4D97-AF65-F5344CB8AC3E}">
        <p14:creationId xmlns:p14="http://schemas.microsoft.com/office/powerpoint/2010/main" val="3507573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Microsoft Office PowerPoint</Application>
  <PresentationFormat>全屏显示(16:9)</PresentationFormat>
  <Paragraphs>13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Study mates matching system</vt:lpstr>
      <vt:lpstr>Background</vt:lpstr>
      <vt:lpstr>Framework</vt:lpstr>
      <vt:lpstr>Tech Stack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2018-12-21T19:43:32Z</dcterms:modified>
</cp:coreProperties>
</file>

<file path=docProps/thumbnail.jpeg>
</file>